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11"/>
  </p:notesMasterIdLst>
  <p:sldIdLst>
    <p:sldId id="256" r:id="rId2"/>
    <p:sldId id="266" r:id="rId3"/>
    <p:sldId id="264" r:id="rId4"/>
    <p:sldId id="267" r:id="rId5"/>
    <p:sldId id="257" r:id="rId6"/>
    <p:sldId id="269" r:id="rId7"/>
    <p:sldId id="262" r:id="rId8"/>
    <p:sldId id="260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9881B4-CCC3-44AF-ACFF-12CB8D2178CF}" type="datetimeFigureOut">
              <a:rPr lang="en-US" smtClean="0"/>
              <a:t>8/14/2021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9C30CE-431A-4A16-A0A8-B6CAF4D300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64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media is trying to convince you that air travel is dangerous. Can I convince you that car travel is becoming more dangerous?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9C30CE-431A-4A16-A0A8-B6CAF4D3005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713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9C30CE-431A-4A16-A0A8-B6CAF4D3005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083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these recent accidents were terribly unfortunate, air travel accidents are on a downward trend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9C30CE-431A-4A16-A0A8-B6CAF4D3005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463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only are there fewer accidents. Each accident is resulting in fewer fatalities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9C30CE-431A-4A16-A0A8-B6CAF4D3005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026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Demonstrated by the types of accidents.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9C30CE-431A-4A16-A0A8-B6CAF4D3005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552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might think air travel is decreasing. No. Just like car travel it is increasing. It really is safer.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9C30CE-431A-4A16-A0A8-B6CAF4D3005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208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1701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07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57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057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6844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9919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3897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032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399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65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36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8/14/2021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07177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B526CBF-0AA4-49A9-B305-EE0AF3AF6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lane on tarmac">
            <a:extLst>
              <a:ext uri="{FF2B5EF4-FFF2-40B4-BE49-F238E27FC236}">
                <a16:creationId xmlns:a16="http://schemas.microsoft.com/office/drawing/2014/main" id="{ECAE34CF-1E48-42F5-88D1-B06046B714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408" b="93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CC8B5139-02E6-4DEA-9CCE-962CAF0AF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8" y="457200"/>
            <a:ext cx="3703320" cy="5935132"/>
            <a:chOff x="438068" y="457200"/>
            <a:chExt cx="3703320" cy="593513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0470BC0-AB0D-4A03-B4F1-5DDA9A31C1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618067"/>
              <a:ext cx="3702134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24A08B2-EC2C-4641-81BE-FE8B068BE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42B03B7-209A-4B1A-912D-95B68D1C4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3101" y="1112257"/>
            <a:ext cx="3412067" cy="297180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CASE FOR AIR TRAVEL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56721A-2422-45A5-A71C-4672A6723B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4200" y="5145513"/>
            <a:ext cx="3412067" cy="7388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Michael Loos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D8619B0-BE71-4FD0-ACDB-3484E92759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575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73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356D9-D370-46A9-B8A9-40C08F7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AD669-CB0F-4FC0-B04E-031F111AD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235" y="1458010"/>
            <a:ext cx="10316107" cy="2581330"/>
          </a:xfrm>
        </p:spPr>
        <p:txBody>
          <a:bodyPr>
            <a:normAutofit/>
          </a:bodyPr>
          <a:lstStyle/>
          <a:p>
            <a:r>
              <a:rPr lang="en-US" dirty="0"/>
              <a:t>Recent, unfortunate airline crashes has brought air travel to the forefront of the media</a:t>
            </a:r>
          </a:p>
          <a:p>
            <a:r>
              <a:rPr lang="en-US" dirty="0"/>
              <a:t>The media is presenting air travel as the one of the most dangerous ways to travel</a:t>
            </a:r>
          </a:p>
          <a:p>
            <a:r>
              <a:rPr lang="en-US" dirty="0"/>
              <a:t>Should you believe them? 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6020937-CF6A-4978-B412-A696360C5F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962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5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356D9-D370-46A9-B8A9-40C08F7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Car Travel IS Becoming More Dangerous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AD669-CB0F-4FC0-B04E-031F111AD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4541" y="1715956"/>
            <a:ext cx="4576267" cy="2456218"/>
          </a:xfrm>
        </p:spPr>
        <p:txBody>
          <a:bodyPr/>
          <a:lstStyle/>
          <a:p>
            <a:r>
              <a:rPr lang="en-US" dirty="0"/>
              <a:t>While the media focuses on the danger of air travel, fatal car crashes have been at their highest in years</a:t>
            </a:r>
          </a:p>
        </p:txBody>
      </p:sp>
      <p:pic>
        <p:nvPicPr>
          <p:cNvPr id="5" name="Picture 4" descr="Chart, bar chart, histogram&#10;&#10;Description automatically generated">
            <a:extLst>
              <a:ext uri="{FF2B5EF4-FFF2-40B4-BE49-F238E27FC236}">
                <a16:creationId xmlns:a16="http://schemas.microsoft.com/office/drawing/2014/main" id="{42F3407F-29A8-49D9-ACF1-BB1B705198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8579" y="1948354"/>
            <a:ext cx="6247370" cy="4684105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DF12CEF-8CED-451B-AE59-B1C322272E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63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87585554-877C-4385-A047-94EA0DFFF1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895" y="1799949"/>
            <a:ext cx="7177154" cy="46090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5356D9-D370-46A9-B8A9-40C08F7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AD669-CB0F-4FC0-B04E-031F111AD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5733" y="1799949"/>
            <a:ext cx="4576267" cy="2701030"/>
          </a:xfrm>
        </p:spPr>
        <p:txBody>
          <a:bodyPr/>
          <a:lstStyle/>
          <a:p>
            <a:r>
              <a:rPr lang="en-US" dirty="0"/>
              <a:t>Fatality rate has decreased while car travel has increased</a:t>
            </a:r>
          </a:p>
          <a:p>
            <a:r>
              <a:rPr lang="en-US" dirty="0"/>
              <a:t>The misinformation is comparable to the information being spread by the media about air travel</a:t>
            </a:r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E97A53D-937B-4992-B5EB-3900B5718F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023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4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art, line chart&#10;&#10;Description automatically generated">
            <a:extLst>
              <a:ext uri="{FF2B5EF4-FFF2-40B4-BE49-F238E27FC236}">
                <a16:creationId xmlns:a16="http://schemas.microsoft.com/office/drawing/2014/main" id="{27B73849-0F57-41B0-A522-7F7BB7DC2B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35" y="1875253"/>
            <a:ext cx="8364607" cy="45166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5356D9-D370-46A9-B8A9-40C08F7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Incidents Decreasing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AD669-CB0F-4FC0-B04E-031F111AD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1642" y="1440748"/>
            <a:ext cx="3380358" cy="2888159"/>
          </a:xfrm>
        </p:spPr>
        <p:txBody>
          <a:bodyPr/>
          <a:lstStyle/>
          <a:p>
            <a:r>
              <a:rPr lang="en-US" dirty="0"/>
              <a:t>Accidents per year are on a downward trend</a:t>
            </a:r>
          </a:p>
        </p:txBody>
      </p:sp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F477B8F-E15C-4812-8548-9E3522E867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880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77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CC5C70E4-F4F4-48B6-9AF6-FB4A4117B7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34" y="1827723"/>
            <a:ext cx="8386247" cy="45283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5356D9-D370-46A9-B8A9-40C08F7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Fatalities plummeting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92E19F3-FB86-4B92-A65E-B7DF2C9CA023}"/>
              </a:ext>
            </a:extLst>
          </p:cNvPr>
          <p:cNvSpPr txBox="1">
            <a:spLocks/>
          </p:cNvSpPr>
          <p:nvPr/>
        </p:nvSpPr>
        <p:spPr>
          <a:xfrm>
            <a:off x="8616332" y="1547280"/>
            <a:ext cx="3575667" cy="2888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Fatalities per year are decreasing at an even greater rate than accidents</a:t>
            </a:r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C008002-F0AB-4E75-AB2A-747FDA2BBC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920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7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surface chart&#10;&#10;Description automatically generated">
            <a:extLst>
              <a:ext uri="{FF2B5EF4-FFF2-40B4-BE49-F238E27FC236}">
                <a16:creationId xmlns:a16="http://schemas.microsoft.com/office/drawing/2014/main" id="{26A171CD-AB03-4474-A809-82CA1033D6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961" y="1833380"/>
            <a:ext cx="7708229" cy="4815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5356D9-D370-46A9-B8A9-40C08F7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FEWER Accidents, Less Severe Damage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C4958F1-2B12-470A-A0F9-465FA7C93C5B}"/>
              </a:ext>
            </a:extLst>
          </p:cNvPr>
          <p:cNvSpPr txBox="1">
            <a:spLocks/>
          </p:cNvSpPr>
          <p:nvPr/>
        </p:nvSpPr>
        <p:spPr>
          <a:xfrm>
            <a:off x="8185213" y="1715956"/>
            <a:ext cx="4006787" cy="2888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As accidents decrease, they also tend to be more minor</a:t>
            </a:r>
          </a:p>
          <a:p>
            <a:r>
              <a:rPr lang="en-US" dirty="0"/>
              <a:t>Improved safety measures keep planes intact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3C32064-7DC7-47A6-89AE-AD96CFE82F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85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53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356D9-D370-46A9-B8A9-40C08F7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Customers Show Confidence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A8BA10-086E-4D21-8B64-F525327A5EA2}"/>
              </a:ext>
            </a:extLst>
          </p:cNvPr>
          <p:cNvSpPr txBox="1">
            <a:spLocks/>
          </p:cNvSpPr>
          <p:nvPr/>
        </p:nvSpPr>
        <p:spPr>
          <a:xfrm>
            <a:off x="8185213" y="1984920"/>
            <a:ext cx="4006787" cy="2888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Customers continue upward trend in air travel</a:t>
            </a:r>
          </a:p>
          <a:p>
            <a:r>
              <a:rPr lang="en-US" dirty="0"/>
              <a:t>Increase in passenger miles each of the last 10 years</a:t>
            </a:r>
          </a:p>
          <a:p>
            <a:r>
              <a:rPr lang="en-US" dirty="0"/>
              <a:t>1.06 trillion miles flown by passengers in 2019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08355C81-D0E8-4432-A700-40245AAAE4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4167" y="2045490"/>
            <a:ext cx="7612136" cy="4110354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1EA0FD3-2ACA-47B4-B055-D8E202F31C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511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9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356D9-D370-46A9-B8A9-40C08F7F0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Fly loos airlines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AD669-CB0F-4FC0-B04E-031F111AD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639" y="1715956"/>
            <a:ext cx="9086590" cy="2402230"/>
          </a:xfrm>
        </p:spPr>
        <p:txBody>
          <a:bodyPr/>
          <a:lstStyle/>
          <a:p>
            <a:r>
              <a:rPr lang="en-US" dirty="0"/>
              <a:t>Safety measures and improved technology has made air travel safer than ever</a:t>
            </a:r>
          </a:p>
          <a:p>
            <a:r>
              <a:rPr lang="en-US" dirty="0"/>
              <a:t>Fewer, less severe accidents have led to decreased fatalities</a:t>
            </a:r>
          </a:p>
          <a:p>
            <a:r>
              <a:rPr lang="en-US" dirty="0"/>
              <a:t>Passengers continue to show their belief in flight with increased travel</a:t>
            </a:r>
          </a:p>
          <a:p>
            <a:r>
              <a:rPr lang="en-US" dirty="0"/>
              <a:t> Let Loos Airlines take you there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40DF9DF-CDF1-49C1-B12A-7DA6DAB589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369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233</TotalTime>
  <Words>310</Words>
  <Application>Microsoft Office PowerPoint</Application>
  <PresentationFormat>Widescreen</PresentationFormat>
  <Paragraphs>38</Paragraphs>
  <Slides>9</Slides>
  <Notes>6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Gill Sans MT</vt:lpstr>
      <vt:lpstr>Wingdings 2</vt:lpstr>
      <vt:lpstr>Dividend</vt:lpstr>
      <vt:lpstr>THE CASE FOR AIR TRAVEL</vt:lpstr>
      <vt:lpstr>What’s news?</vt:lpstr>
      <vt:lpstr>Car Travel IS Becoming More Dangerous</vt:lpstr>
      <vt:lpstr>OR IS IT?</vt:lpstr>
      <vt:lpstr>Incidents Decreasing</vt:lpstr>
      <vt:lpstr>Fatalities plummeting </vt:lpstr>
      <vt:lpstr>FEWER Accidents, Less Severe Damage</vt:lpstr>
      <vt:lpstr>Customers Show Confidence</vt:lpstr>
      <vt:lpstr>Fly loos airlines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Mickey Loos</dc:creator>
  <cp:lastModifiedBy>Mickey Loos</cp:lastModifiedBy>
  <cp:revision>34</cp:revision>
  <dcterms:created xsi:type="dcterms:W3CDTF">2021-07-06T03:04:52Z</dcterms:created>
  <dcterms:modified xsi:type="dcterms:W3CDTF">2021-08-15T04:56:46Z</dcterms:modified>
</cp:coreProperties>
</file>

<file path=docProps/thumbnail.jpeg>
</file>